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258" r:id="rId2"/>
    <p:sldId id="259" r:id="rId3"/>
    <p:sldId id="262" r:id="rId4"/>
    <p:sldId id="263" r:id="rId5"/>
    <p:sldId id="264" r:id="rId6"/>
    <p:sldId id="265" r:id="rId7"/>
    <p:sldId id="273" r:id="rId8"/>
    <p:sldId id="267" r:id="rId9"/>
    <p:sldId id="272" r:id="rId10"/>
  </p:sldIdLst>
  <p:sldSz cx="9144000" cy="5143500" type="screen16x9"/>
  <p:notesSz cx="6858000" cy="9144000"/>
  <p:embeddedFontLst>
    <p:embeddedFont>
      <p:font typeface="Anaheim" panose="020B0604020202020204" charset="0"/>
      <p:regular r:id="rId12"/>
    </p:embeddedFont>
    <p:embeddedFont>
      <p:font typeface="Bahiana" panose="020B0604020202020204" charset="0"/>
      <p:regular r:id="rId13"/>
    </p:embeddedFont>
    <p:embeddedFont>
      <p:font typeface="Fira Sans Extra Condensed Medium" panose="020B0604020202020204" charset="0"/>
      <p:regular r:id="rId14"/>
      <p:bold r:id="rId15"/>
      <p:italic r:id="rId16"/>
      <p:boldItalic r:id="rId17"/>
    </p:embeddedFont>
    <p:embeddedFont>
      <p:font typeface="Saira SemiCondensed Medium" panose="020B0604020202020204" charset="0"/>
      <p:regular r:id="rId18"/>
      <p:bold r:id="rId19"/>
    </p:embeddedFont>
    <p:embeddedFont>
      <p:font typeface="Saira SemiCondensed SemiBo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9B923-DCC8-48C2-86C9-9717FF9F9E0F}">
  <a:tblStyle styleId="{65A9B923-DCC8-48C2-86C9-9717FF9F9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47db38f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47db38f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47db38f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47db38f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995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2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ctrTitle"/>
          </p:nvPr>
        </p:nvSpPr>
        <p:spPr>
          <a:xfrm flipH="1">
            <a:off x="5297675" y="2290975"/>
            <a:ext cx="3126300" cy="15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Engenharia de dados aplicado à COVID 19</a:t>
            </a:r>
            <a:endParaRPr sz="3000"/>
          </a:p>
        </p:txBody>
      </p:sp>
      <p:grpSp>
        <p:nvGrpSpPr>
          <p:cNvPr id="205" name="Google Shape;205;p33"/>
          <p:cNvGrpSpPr/>
          <p:nvPr/>
        </p:nvGrpSpPr>
        <p:grpSpPr>
          <a:xfrm flipH="1">
            <a:off x="5216570" y="2171212"/>
            <a:ext cx="3486693" cy="1673888"/>
            <a:chOff x="439473" y="1811648"/>
            <a:chExt cx="4206917" cy="1744178"/>
          </a:xfrm>
        </p:grpSpPr>
        <p:sp>
          <p:nvSpPr>
            <p:cNvPr id="206" name="Google Shape;206;p33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title" idx="9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14" name="Google Shape;214;p34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Explicação e Funcionamento do back-end, Databricks e Front-end.</a:t>
            </a:r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EVOLUÇÃO DA SOLUÇÃO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Melhorias possíveis e lições aprendidas.</a:t>
            </a:r>
            <a:endParaRPr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 idx="13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223" name="Google Shape;223;p34"/>
          <p:cNvGrpSpPr/>
          <p:nvPr/>
        </p:nvGrpSpPr>
        <p:grpSpPr>
          <a:xfrm>
            <a:off x="1129030" y="907796"/>
            <a:ext cx="4264564" cy="214800"/>
            <a:chOff x="1205230" y="983996"/>
            <a:chExt cx="4264564" cy="214800"/>
          </a:xfrm>
        </p:grpSpPr>
        <p:sp>
          <p:nvSpPr>
            <p:cNvPr id="224" name="Google Shape;224;p34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 rot="10800000" flipH="1">
              <a:off x="5254994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4"/>
          </p:nvPr>
        </p:nvSpPr>
        <p:spPr>
          <a:xfrm>
            <a:off x="61377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Dashboards com informaçoes e indicadores dos casos de Covid no mundo/Brasil.</a:t>
            </a: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5"/>
          </p:nvPr>
        </p:nvSpPr>
        <p:spPr>
          <a:xfrm>
            <a:off x="342887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Extração da informação do banco de dados, transformação, testes de hipóteses e insights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Requisição de informações via API, verificação da informação e inserção no banco de dados 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Databricks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439" y="1835710"/>
            <a:ext cx="1321925" cy="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l="31878" r="33680" b="37570"/>
          <a:stretch/>
        </p:blipFill>
        <p:spPr>
          <a:xfrm>
            <a:off x="4111413" y="1835700"/>
            <a:ext cx="919673" cy="8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072" y="1835700"/>
            <a:ext cx="840116" cy="8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23050"/>
            <a:ext cx="8839199" cy="28220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ARQUITETURA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ESTRUTURA DO SOFTWARE -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F8FBA1-E2CB-4DAC-8709-8EC64D469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019064" y="418215"/>
            <a:ext cx="2893219" cy="43070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74085" y="438476"/>
            <a:ext cx="8514010" cy="956180"/>
          </a:xfrm>
        </p:spPr>
        <p:txBody>
          <a:bodyPr/>
          <a:lstStyle/>
          <a:p>
            <a:r>
              <a:rPr lang="pt-BR" dirty="0"/>
              <a:t>Divisão dos Notebooks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4B21075-4072-45D2-BBB5-A0ECF087E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86" y="1260740"/>
            <a:ext cx="4265728" cy="235432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BD889D8-0E50-46E7-B986-B4D41FBF1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6888" y="1260740"/>
            <a:ext cx="4306119" cy="235432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0E7AAA-90C9-4D79-BE3D-8873EF44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9854" y="3134318"/>
            <a:ext cx="4820093" cy="18611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27DDC75-2C47-4891-9069-737AC0EDA2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163A3D3-AD75-4C34-9CBD-BF3913B41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28" y="1548000"/>
            <a:ext cx="6875722" cy="34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40" y="255966"/>
            <a:ext cx="7101825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 LIÇÕES APRENDIDAS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" name="Google Shape;347;p47">
            <a:extLst>
              <a:ext uri="{FF2B5EF4-FFF2-40B4-BE49-F238E27FC236}">
                <a16:creationId xmlns:a16="http://schemas.microsoft.com/office/drawing/2014/main" id="{5F24920F-BB35-488F-B279-BE72D479DB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619" y="1956257"/>
            <a:ext cx="6930167" cy="2984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API Instável – Foi necessário criar caches em disco e trabalhar extensivamente com exceções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Validar os tipos criando Schema de dados no DataFrame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Processar os dados antes de enviar verificando duplicidade através de Timestamp e Nomes dos Países, criando o relacionamente de chaves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Conexão de internet Instável forçou inserir linha a linha, fazendo commits depois de um número de inserts (ao invés de se utilizar funções otimizadas para muitos inserts)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Maior controle para o usuário, fragmentando as tarefas e possibilitando ao usuário faze-las de acordo com a necessidade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Foco na Qualidade, Desenvolvimento para “outra” equipe, Boas Práticas de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 rot="10800000">
            <a:off x="4882741" y="79706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725275" y="549525"/>
            <a:ext cx="45930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1"/>
          </p:nvPr>
        </p:nvSpPr>
        <p:spPr>
          <a:xfrm>
            <a:off x="725275" y="1644502"/>
            <a:ext cx="4322700" cy="1935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GRUPO 2 – Datazilla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 err="1"/>
              <a:t>Deive</a:t>
            </a:r>
            <a:r>
              <a:rPr lang="pt-BR" u="sng" dirty="0"/>
              <a:t> </a:t>
            </a:r>
            <a:r>
              <a:rPr lang="pt-BR" u="sng" dirty="0" err="1"/>
              <a:t>Audieres</a:t>
            </a:r>
            <a:r>
              <a:rPr lang="pt-BR" u="sng" dirty="0"/>
              <a:t> Leal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Gabriel </a:t>
            </a:r>
            <a:r>
              <a:rPr lang="pt-BR" u="sng" dirty="0" err="1"/>
              <a:t>Ballesteros</a:t>
            </a:r>
            <a:endParaRPr lang="pt-BR" u="sng" dirty="0"/>
          </a:p>
          <a:p>
            <a:pPr marL="0" indent="0"/>
            <a:r>
              <a:rPr lang="pt-BR" u="sng" dirty="0"/>
              <a:t>George </a:t>
            </a:r>
            <a:r>
              <a:rPr lang="pt-BR" u="sng" dirty="0" err="1"/>
              <a:t>Razera</a:t>
            </a:r>
            <a:endParaRPr lang="pt-BR" u="sng" dirty="0"/>
          </a:p>
          <a:p>
            <a:pPr marL="0" indent="0"/>
            <a:r>
              <a:rPr lang="pt-BR" u="sng" dirty="0" err="1"/>
              <a:t>Judson</a:t>
            </a:r>
            <a:r>
              <a:rPr lang="pt-BR" u="sng" dirty="0"/>
              <a:t> Santana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/>
              <a:t>Leonardo Moreno </a:t>
            </a:r>
            <a:r>
              <a:rPr lang="pt-BR" u="sng" dirty="0" err="1"/>
              <a:t>Giantin</a:t>
            </a:r>
            <a:r>
              <a:rPr lang="pt-BR" u="sng" dirty="0"/>
              <a:t> Rodrigues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Tiago Fernandes DAgostino</a:t>
            </a:r>
            <a:endParaRPr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Viviane Jordão Nyitray</a:t>
            </a:r>
            <a:endParaRPr u="sng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235</Words>
  <Application>Microsoft Office PowerPoint</Application>
  <PresentationFormat>Apresentação na tela (16:9)</PresentationFormat>
  <Paragraphs>36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Anaheim</vt:lpstr>
      <vt:lpstr>Saira SemiCondensed SemiBold</vt:lpstr>
      <vt:lpstr>Bahiana</vt:lpstr>
      <vt:lpstr>Saira SemiCondensed Medium</vt:lpstr>
      <vt:lpstr>Fira Sans Extra Condensed Medium</vt:lpstr>
      <vt:lpstr>Arial</vt:lpstr>
      <vt:lpstr>COVID-19 by Slidesgo</vt:lpstr>
      <vt:lpstr>Engenharia de dados aplicado à COVID 19</vt:lpstr>
      <vt:lpstr>01.</vt:lpstr>
      <vt:lpstr>DESENVOLVIMENTOS</vt:lpstr>
      <vt:lpstr>Apresentação do PowerPoint</vt:lpstr>
      <vt:lpstr>Apresentação do PowerPoint</vt:lpstr>
      <vt:lpstr>Divisão dos Notebooks</vt:lpstr>
      <vt:lpstr>Conexão com PowerBI </vt:lpstr>
      <vt:lpstr>DIFICULDADES E LIÇÕES APRENDIDAS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dados aplicado à COVID 19</dc:title>
  <dc:creator>Tiago</dc:creator>
  <cp:lastModifiedBy>Tiago</cp:lastModifiedBy>
  <cp:revision>5</cp:revision>
  <dcterms:modified xsi:type="dcterms:W3CDTF">2021-03-13T00:12:18Z</dcterms:modified>
</cp:coreProperties>
</file>